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58" r:id="rId4"/>
    <p:sldId id="261" r:id="rId5"/>
    <p:sldId id="257" r:id="rId6"/>
    <p:sldId id="260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E611-DBDE-48B3-B58F-336F0CFBE5A9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E6DA-EB49-42E0-A521-77F743BAB58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E611-DBDE-48B3-B58F-336F0CFBE5A9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E6DA-EB49-42E0-A521-77F743BAB58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E611-DBDE-48B3-B58F-336F0CFBE5A9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E6DA-EB49-42E0-A521-77F743BAB58C}" type="slidenum">
              <a:rPr lang="en-AU" smtClean="0"/>
              <a:t>‹#›</a:t>
            </a:fld>
            <a:endParaRPr lang="en-A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E611-DBDE-48B3-B58F-336F0CFBE5A9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E6DA-EB49-42E0-A521-77F743BAB58C}" type="slidenum">
              <a:rPr lang="en-AU" smtClean="0"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E611-DBDE-48B3-B58F-336F0CFBE5A9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E6DA-EB49-42E0-A521-77F743BAB58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E611-DBDE-48B3-B58F-336F0CFBE5A9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E6DA-EB49-42E0-A521-77F743BAB58C}" type="slidenum">
              <a:rPr lang="en-AU" smtClean="0"/>
              <a:t>‹#›</a:t>
            </a:fld>
            <a:endParaRPr lang="en-A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E611-DBDE-48B3-B58F-336F0CFBE5A9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E6DA-EB49-42E0-A521-77F743BAB58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E611-DBDE-48B3-B58F-336F0CFBE5A9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E6DA-EB49-42E0-A521-77F743BAB58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E611-DBDE-48B3-B58F-336F0CFBE5A9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E6DA-EB49-42E0-A521-77F743BAB58C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E611-DBDE-48B3-B58F-336F0CFBE5A9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E6DA-EB49-42E0-A521-77F743BAB58C}" type="slidenum">
              <a:rPr lang="en-AU" smtClean="0"/>
              <a:t>‹#›</a:t>
            </a:fld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E611-DBDE-48B3-B58F-336F0CFBE5A9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8E6DA-EB49-42E0-A521-77F743BAB58C}" type="slidenum">
              <a:rPr lang="en-AU" smtClean="0"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BC7E611-DBDE-48B3-B58F-336F0CFBE5A9}" type="datetimeFigureOut">
              <a:rPr lang="en-AU" smtClean="0"/>
              <a:t>9/05/2013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EE8E6DA-EB49-42E0-A521-77F743BAB58C}" type="slidenum">
              <a:rPr lang="en-AU" smtClean="0"/>
              <a:t>‹#›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/>
              <a:t>Consolidated Cloud Services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6595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U" dirty="0" smtClean="0"/>
              <a:t>Working with private equity funds to find Australian based cloud companies to invest in</a:t>
            </a:r>
          </a:p>
          <a:p>
            <a:r>
              <a:rPr lang="en-AU" dirty="0" smtClean="0"/>
              <a:t>Looking to partner with thought leaders and innovators to create a competitive cloud offering</a:t>
            </a:r>
          </a:p>
          <a:p>
            <a:r>
              <a:rPr lang="en-AU" dirty="0"/>
              <a:t>Want to work with existing management to </a:t>
            </a:r>
            <a:r>
              <a:rPr lang="en-AU" dirty="0" smtClean="0"/>
              <a:t>grow </a:t>
            </a:r>
            <a:r>
              <a:rPr lang="en-AU" dirty="0"/>
              <a:t>the business </a:t>
            </a:r>
            <a:endParaRPr lang="en-AU" dirty="0" smtClean="0"/>
          </a:p>
          <a:p>
            <a:r>
              <a:rPr lang="en-AU" dirty="0"/>
              <a:t>We believe that market is ready for consolidation </a:t>
            </a:r>
          </a:p>
          <a:p>
            <a:r>
              <a:rPr lang="en-AU" dirty="0" smtClean="0"/>
              <a:t>We are committed </a:t>
            </a:r>
            <a:r>
              <a:rPr lang="en-AU" dirty="0"/>
              <a:t>to building a large and successful Australian owned cloud services business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Consolidated Cloud Services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41174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Wealth of management experience in building successful IT services businesses</a:t>
            </a:r>
          </a:p>
          <a:p>
            <a:r>
              <a:rPr lang="en-AU" dirty="0" smtClean="0"/>
              <a:t>Access to capital directly via ourselves and via private equity funds that are supporting us</a:t>
            </a:r>
          </a:p>
          <a:p>
            <a:r>
              <a:rPr lang="en-AU" dirty="0" smtClean="0"/>
              <a:t>Proven ability to create </a:t>
            </a:r>
            <a:r>
              <a:rPr lang="en-AU" dirty="0"/>
              <a:t>offerings that will maximise company value </a:t>
            </a:r>
            <a:endParaRPr lang="en-AU" dirty="0" smtClean="0"/>
          </a:p>
          <a:p>
            <a:r>
              <a:rPr lang="en-AU" dirty="0" smtClean="0"/>
              <a:t>Proven ability to successfully exit via trade sale or float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Consolidated Cloud </a:t>
            </a:r>
            <a:r>
              <a:rPr lang="en-AU" dirty="0" smtClean="0"/>
              <a:t>Services - Benefits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1314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9" y="2642600"/>
            <a:ext cx="7956872" cy="3450696"/>
          </a:xfrm>
        </p:spPr>
        <p:txBody>
          <a:bodyPr>
            <a:noAutofit/>
          </a:bodyPr>
          <a:lstStyle/>
          <a:p>
            <a:r>
              <a:rPr lang="en-AU" dirty="0" smtClean="0"/>
              <a:t>One of the </a:t>
            </a:r>
            <a:r>
              <a:rPr lang="en-AU" dirty="0"/>
              <a:t>main shareholders of Dimension Data Australia (formerly </a:t>
            </a:r>
            <a:r>
              <a:rPr lang="en-AU" dirty="0" smtClean="0"/>
              <a:t>Com </a:t>
            </a:r>
            <a:r>
              <a:rPr lang="en-AU" dirty="0"/>
              <a:t>Tech </a:t>
            </a:r>
            <a:r>
              <a:rPr lang="en-AU" dirty="0" smtClean="0"/>
              <a:t>Communications)</a:t>
            </a:r>
          </a:p>
          <a:p>
            <a:r>
              <a:rPr lang="en-AU" dirty="0" smtClean="0"/>
              <a:t>Oversaw Com </a:t>
            </a:r>
            <a:r>
              <a:rPr lang="en-AU" dirty="0"/>
              <a:t>Tech from a small distribution company to </a:t>
            </a:r>
            <a:r>
              <a:rPr lang="en-AU" dirty="0" smtClean="0"/>
              <a:t>the </a:t>
            </a:r>
            <a:r>
              <a:rPr lang="en-AU" dirty="0"/>
              <a:t>leading IT operations in Australia and New Zealand employing in excess of 1200 employees.  </a:t>
            </a:r>
          </a:p>
          <a:p>
            <a:r>
              <a:rPr lang="en-AU" dirty="0" smtClean="0"/>
              <a:t>Moved </a:t>
            </a:r>
            <a:r>
              <a:rPr lang="en-AU" dirty="0"/>
              <a:t>Com Tech from a minority private equity holding </a:t>
            </a:r>
            <a:r>
              <a:rPr lang="en-AU" dirty="0" smtClean="0"/>
              <a:t>to </a:t>
            </a:r>
            <a:r>
              <a:rPr lang="en-AU" dirty="0"/>
              <a:t>a successful sale to Dimension Data for a final valuation of over a Billion dollars. </a:t>
            </a:r>
          </a:p>
          <a:p>
            <a:r>
              <a:rPr lang="en-AU" dirty="0" smtClean="0"/>
              <a:t>A member </a:t>
            </a:r>
            <a:r>
              <a:rPr lang="en-AU" dirty="0"/>
              <a:t>of the Dimension Data </a:t>
            </a:r>
            <a:r>
              <a:rPr lang="en-AU" dirty="0" smtClean="0"/>
              <a:t>Advisory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Jon Shein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862380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75467"/>
            <a:ext cx="7956873" cy="3450696"/>
          </a:xfrm>
        </p:spPr>
        <p:txBody>
          <a:bodyPr>
            <a:normAutofit/>
          </a:bodyPr>
          <a:lstStyle/>
          <a:p>
            <a:r>
              <a:rPr lang="en-AU" dirty="0"/>
              <a:t>CEO of Dimension Data Australia from 2001 to </a:t>
            </a:r>
            <a:r>
              <a:rPr lang="en-AU" dirty="0" smtClean="0"/>
              <a:t>2011; under </a:t>
            </a:r>
            <a:r>
              <a:rPr lang="en-AU" dirty="0"/>
              <a:t>Steve's leadership, the Australian business </a:t>
            </a:r>
            <a:r>
              <a:rPr lang="en-AU" dirty="0" smtClean="0"/>
              <a:t>grew from </a:t>
            </a:r>
            <a:r>
              <a:rPr lang="en-AU" dirty="0"/>
              <a:t>revenues of $365 million in 2002 to over $1 billion </a:t>
            </a:r>
          </a:p>
          <a:p>
            <a:r>
              <a:rPr lang="en-AU" dirty="0"/>
              <a:t>Since </a:t>
            </a:r>
            <a:r>
              <a:rPr lang="en-AU" dirty="0" smtClean="0"/>
              <a:t>2011 </a:t>
            </a:r>
            <a:r>
              <a:rPr lang="en-AU" dirty="0"/>
              <a:t>Steve has been the Chief Executive Officer of Dimension Data Cloud Solutions </a:t>
            </a:r>
          </a:p>
          <a:p>
            <a:r>
              <a:rPr lang="en-AU" dirty="0"/>
              <a:t>Responsible for </a:t>
            </a:r>
            <a:r>
              <a:rPr lang="en-AU" dirty="0" smtClean="0"/>
              <a:t>cloud </a:t>
            </a:r>
            <a:r>
              <a:rPr lang="en-AU" dirty="0"/>
              <a:t>services business with revenues in excess of $120million</a:t>
            </a:r>
          </a:p>
          <a:p>
            <a:r>
              <a:rPr lang="en-AU" dirty="0"/>
              <a:t>ARN Hall of fame inductee </a:t>
            </a:r>
            <a:r>
              <a:rPr lang="en-AU" dirty="0" smtClean="0"/>
              <a:t>2010</a:t>
            </a:r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Steve Nola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386307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675467"/>
            <a:ext cx="8172897" cy="3450696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 smtClean="0"/>
              <a:t>Started and ran </a:t>
            </a:r>
            <a:r>
              <a:rPr lang="en-US" sz="2600" dirty="0"/>
              <a:t>the Infrastructure business unit in Com Tech and Dimension Data and grew the business from nothing to over $100m </a:t>
            </a:r>
            <a:r>
              <a:rPr lang="en-US" sz="2600" dirty="0" smtClean="0"/>
              <a:t>revenue in </a:t>
            </a:r>
            <a:r>
              <a:rPr lang="en-US" sz="2600" dirty="0"/>
              <a:t>just 5 </a:t>
            </a:r>
            <a:r>
              <a:rPr lang="en-US" sz="2600" dirty="0" smtClean="0"/>
              <a:t>years</a:t>
            </a:r>
            <a:r>
              <a:rPr lang="en-US" sz="2600" dirty="0"/>
              <a:t> </a:t>
            </a:r>
            <a:endParaRPr lang="en-AU" sz="2600" dirty="0"/>
          </a:p>
          <a:p>
            <a:r>
              <a:rPr lang="en-US" sz="2600" dirty="0"/>
              <a:t>S</a:t>
            </a:r>
            <a:r>
              <a:rPr lang="en-US" sz="2600" dirty="0" smtClean="0"/>
              <a:t>tarted </a:t>
            </a:r>
            <a:r>
              <a:rPr lang="en-US" sz="2600" dirty="0"/>
              <a:t>the Internet and Security division for </a:t>
            </a:r>
            <a:r>
              <a:rPr lang="en-US" sz="2600" dirty="0" smtClean="0"/>
              <a:t>the </a:t>
            </a:r>
            <a:r>
              <a:rPr lang="en-US" sz="2600" dirty="0"/>
              <a:t>Company, the group grew to being one of the largest Internet integration </a:t>
            </a:r>
            <a:r>
              <a:rPr lang="en-US" sz="2600" dirty="0" smtClean="0"/>
              <a:t>organizations </a:t>
            </a:r>
            <a:r>
              <a:rPr lang="en-US" sz="2600" dirty="0"/>
              <a:t>in Australia with over 200 staff members.  </a:t>
            </a:r>
            <a:endParaRPr lang="en-AU" sz="2600" dirty="0"/>
          </a:p>
          <a:p>
            <a:r>
              <a:rPr lang="en-US" sz="2600" dirty="0"/>
              <a:t> </a:t>
            </a:r>
            <a:r>
              <a:rPr lang="en-US" sz="2600" dirty="0" smtClean="0"/>
              <a:t>CEO of MacromatiX an </a:t>
            </a:r>
            <a:r>
              <a:rPr lang="en-US" sz="2600" dirty="0"/>
              <a:t>Australian SaaS company and took it from startup to </a:t>
            </a:r>
            <a:r>
              <a:rPr lang="en-US" sz="2600" dirty="0" smtClean="0"/>
              <a:t>a successful </a:t>
            </a:r>
            <a:r>
              <a:rPr lang="en-US" sz="2600" dirty="0"/>
              <a:t>exit to the TPG growth </a:t>
            </a:r>
            <a:r>
              <a:rPr lang="en-US" sz="2600" dirty="0" smtClean="0"/>
              <a:t>fund </a:t>
            </a:r>
            <a:r>
              <a:rPr lang="en-US" sz="2600" dirty="0"/>
              <a:t>in </a:t>
            </a:r>
            <a:r>
              <a:rPr lang="en-US" sz="2600" dirty="0" smtClean="0"/>
              <a:t>2012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Dave Jacobson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02225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2143397"/>
            <a:ext cx="8517632" cy="4525963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AU" sz="2300" dirty="0"/>
              <a:t>Part of a </a:t>
            </a:r>
            <a:r>
              <a:rPr lang="en-AU" sz="2300" dirty="0" smtClean="0"/>
              <a:t>team </a:t>
            </a:r>
            <a:r>
              <a:rPr lang="en-AU" sz="2300" dirty="0"/>
              <a:t>that established the networking division at Com Tech </a:t>
            </a:r>
            <a:r>
              <a:rPr lang="en-AU" sz="2300" dirty="0" smtClean="0"/>
              <a:t>Communications became the </a:t>
            </a:r>
            <a:r>
              <a:rPr lang="en-AU" sz="2300" dirty="0"/>
              <a:t>largest network equipment supplier in Australia. </a:t>
            </a:r>
          </a:p>
          <a:p>
            <a:pPr>
              <a:lnSpc>
                <a:spcPct val="110000"/>
              </a:lnSpc>
            </a:pPr>
            <a:r>
              <a:rPr lang="en-AU" sz="2300" dirty="0"/>
              <a:t> Ran D</a:t>
            </a:r>
            <a:r>
              <a:rPr lang="en-AU" sz="2300" dirty="0" smtClean="0"/>
              <a:t>imension </a:t>
            </a:r>
            <a:r>
              <a:rPr lang="en-AU" sz="2300" dirty="0"/>
              <a:t>Data Managed Services business and in 3 years grew it from 2 customers to over 35 customers with over 4000 devices under management.  </a:t>
            </a:r>
          </a:p>
          <a:p>
            <a:pPr>
              <a:lnSpc>
                <a:spcPct val="110000"/>
              </a:lnSpc>
            </a:pPr>
            <a:r>
              <a:rPr lang="en-AU" sz="2300" dirty="0"/>
              <a:t>Started one of the first Application Service providers in Australia, Dimension Data Central. </a:t>
            </a:r>
            <a:r>
              <a:rPr lang="en-AU" sz="2300" dirty="0" smtClean="0"/>
              <a:t> The </a:t>
            </a:r>
            <a:r>
              <a:rPr lang="en-AU" sz="2300" dirty="0"/>
              <a:t>business </a:t>
            </a:r>
            <a:r>
              <a:rPr lang="en-AU" sz="2300" dirty="0" smtClean="0"/>
              <a:t>was </a:t>
            </a:r>
            <a:r>
              <a:rPr lang="en-AU" sz="2300" dirty="0"/>
              <a:t>successfully sold to </a:t>
            </a:r>
            <a:r>
              <a:rPr lang="en-AU" sz="2300" dirty="0" err="1" smtClean="0"/>
              <a:t>Hostworks</a:t>
            </a:r>
            <a:r>
              <a:rPr lang="en-AU" sz="2300" dirty="0" smtClean="0"/>
              <a:t> in 2003.</a:t>
            </a:r>
            <a:endParaRPr lang="en-AU" sz="2300" dirty="0"/>
          </a:p>
          <a:p>
            <a:pPr>
              <a:lnSpc>
                <a:spcPct val="110000"/>
              </a:lnSpc>
            </a:pPr>
            <a:r>
              <a:rPr lang="en-US" sz="2300" dirty="0"/>
              <a:t>Ran MacromatiX </a:t>
            </a:r>
            <a:r>
              <a:rPr lang="en-US" sz="2300" dirty="0" smtClean="0"/>
              <a:t>an </a:t>
            </a:r>
            <a:r>
              <a:rPr lang="en-US" sz="2300" dirty="0"/>
              <a:t>Australian SaaS company and took it from startup to an exit to the TPG growth VC fund in 2012</a:t>
            </a:r>
            <a:endParaRPr lang="en-AU" sz="23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Guy Jacobson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7181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aveform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ppt/theme/themeOverride2.xml><?xml version="1.0" encoding="utf-8"?>
<a:themeOverride xmlns:a="http://schemas.openxmlformats.org/drawingml/2006/main">
  <a:clrScheme name="Waveform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ppt/theme/themeOverride3.xml><?xml version="1.0" encoding="utf-8"?>
<a:themeOverride xmlns:a="http://schemas.openxmlformats.org/drawingml/2006/main">
  <a:clrScheme name="Waveform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6867</TotalTime>
  <Words>377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Waveform</vt:lpstr>
      <vt:lpstr>Consolidated Cloud Services</vt:lpstr>
      <vt:lpstr>Consolidated Cloud Services</vt:lpstr>
      <vt:lpstr>Consolidated Cloud Services - Benefits</vt:lpstr>
      <vt:lpstr>Jon Shein</vt:lpstr>
      <vt:lpstr>Steve Nola</vt:lpstr>
      <vt:lpstr>Dave Jacobson</vt:lpstr>
      <vt:lpstr>Guy Jacobson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Guy Jacobson</dc:creator>
  <cp:lastModifiedBy>Guy Jacobson</cp:lastModifiedBy>
  <cp:revision>16</cp:revision>
  <dcterms:created xsi:type="dcterms:W3CDTF">2013-04-26T05:14:40Z</dcterms:created>
  <dcterms:modified xsi:type="dcterms:W3CDTF">2013-05-09T07:37:26Z</dcterms:modified>
</cp:coreProperties>
</file>